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9" r:id="rId3"/>
    <p:sldId id="260" r:id="rId4"/>
    <p:sldId id="258" r:id="rId5"/>
    <p:sldId id="257" r:id="rId6"/>
    <p:sldId id="25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3/31/2018</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3/31/2018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3/31/2018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3/31/2018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3/31/2018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7924800" y="6416675"/>
            <a:ext cx="762000" cy="365125"/>
          </a:xfrm>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3/31/2018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3/31/2018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3/31/2018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3/31/2018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3/31/2018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3/31/2018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eaLnBrk="1" latinLnBrk="0" hangingPunct="1"/>
            <a:fld id="{7CB97365-EBCA-4027-87D5-99FC1D4DF0BB}" type="datetimeFigureOut">
              <a:rPr lang="en-US" smtClean="0"/>
              <a:pPr eaLnBrk="1" latinLnBrk="0" hangingPunct="1"/>
              <a:t>3/31/2018</a:t>
            </a:fld>
            <a:endParaRPr lang="en-US">
              <a:solidFill>
                <a:schemeClr val="tx1">
                  <a:shade val="50000"/>
                </a:scheme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0" lang="en-US">
              <a:solidFill>
                <a:schemeClr val="tx1">
                  <a:shade val="50000"/>
                </a:scheme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E29E33-B620-47F9-BB04-8846C2A5AFCC}" type="slidenum">
              <a:rPr kumimoji="0" lang="en-US" smtClean="0"/>
              <a:pPr eaLnBrk="1" latinLnBrk="0" hangingPunct="1"/>
              <a:t>‹#›</a:t>
            </a:fld>
            <a:endParaRPr kumimoji="0"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1026" name="Picture 2" descr="Image result for empty tomb of jesus 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88" y="533400"/>
            <a:ext cx="9198688" cy="5825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0933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6278562"/>
          </a:xfrm>
        </p:spPr>
        <p:txBody>
          <a:bodyPr>
            <a:normAutofit fontScale="90000"/>
          </a:bodyPr>
          <a:lstStyle/>
          <a:p>
            <a:r>
              <a:rPr lang="en-US" b="0" dirty="0" smtClean="0"/>
              <a:t>(Mark 16:1-8)</a:t>
            </a:r>
            <a:r>
              <a:rPr lang="en-US" b="0" dirty="0"/>
              <a:t>  Now when the Sabbath was past, Mary Magdalene, Mary the mother of James, and Salome bought spices, that they might come and anoint Him.  (2)  Very early in the morning, on the first day of the week, they came to the tomb when the sun had risen.  (3)  And they said among themselves, "Who will roll away the stone from the door of the tomb </a:t>
            </a:r>
            <a:r>
              <a:rPr lang="en-US" b="0" dirty="0" smtClean="0"/>
              <a:t/>
            </a:r>
            <a:br>
              <a:rPr lang="en-US" b="0" dirty="0" smtClean="0"/>
            </a:br>
            <a:r>
              <a:rPr lang="en-US" b="0" dirty="0" smtClean="0"/>
              <a:t>for </a:t>
            </a:r>
            <a:r>
              <a:rPr lang="en-US" b="0" dirty="0"/>
              <a:t>us?"</a:t>
            </a:r>
            <a:endParaRPr lang="en-US" dirty="0"/>
          </a:p>
        </p:txBody>
      </p:sp>
    </p:spTree>
    <p:extLst>
      <p:ext uri="{BB962C8B-B14F-4D97-AF65-F5344CB8AC3E}">
        <p14:creationId xmlns:p14="http://schemas.microsoft.com/office/powerpoint/2010/main" val="2073110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705600"/>
          </a:xfrm>
        </p:spPr>
        <p:txBody>
          <a:bodyPr/>
          <a:lstStyle/>
          <a:p>
            <a:r>
              <a:rPr lang="en-US" b="0" dirty="0"/>
              <a:t>(4)  But when they looked up, they saw that the stone had been rolled away—for it was very large.  (5)  And entering the tomb, they saw a young man clothed in a long white robe sitting on the right side; and they were alarmed. (6)  But he said to them, "Do not be alarmed.  </a:t>
            </a:r>
            <a:endParaRPr lang="en-US" dirty="0"/>
          </a:p>
        </p:txBody>
      </p:sp>
    </p:spTree>
    <p:extLst>
      <p:ext uri="{BB962C8B-B14F-4D97-AF65-F5344CB8AC3E}">
        <p14:creationId xmlns:p14="http://schemas.microsoft.com/office/powerpoint/2010/main" val="4052108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685800"/>
            <a:ext cx="9144000" cy="6172200"/>
          </a:xfrm>
        </p:spPr>
        <p:txBody>
          <a:bodyPr>
            <a:normAutofit fontScale="90000"/>
          </a:bodyPr>
          <a:lstStyle/>
          <a:p>
            <a:r>
              <a:rPr lang="en-US" b="0" dirty="0"/>
              <a:t> </a:t>
            </a:r>
            <a:r>
              <a:rPr lang="en-US" b="0" dirty="0" smtClean="0"/>
              <a:t> You </a:t>
            </a:r>
            <a:r>
              <a:rPr lang="en-US" b="0" dirty="0"/>
              <a:t>seek Jesus of Nazareth, who was crucified. He is risen! He is not here. See the place where they laid Him.  (7)  But go, tell His disciples—and Peter—that He is going before you into Galilee; there you will see Him, as He said to you."  (8)  So they went out quickly and fled from the tomb, for they trembled and were amazed. And they said nothing to anyone, for they were afraid.</a:t>
            </a:r>
            <a:br>
              <a:rPr lang="en-US" b="0" dirty="0"/>
            </a:br>
            <a:r>
              <a:rPr lang="x-none" b="0"/>
              <a:t/>
            </a:r>
            <a:br>
              <a:rPr lang="x-none" b="0"/>
            </a:br>
            <a:endParaRPr lang="en-US" dirty="0"/>
          </a:p>
        </p:txBody>
      </p:sp>
    </p:spTree>
    <p:extLst>
      <p:ext uri="{BB962C8B-B14F-4D97-AF65-F5344CB8AC3E}">
        <p14:creationId xmlns:p14="http://schemas.microsoft.com/office/powerpoint/2010/main" val="1796639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GET OUTSIDE THE TOMB</a:t>
            </a:r>
            <a:endParaRPr lang="en-US" dirty="0"/>
          </a:p>
        </p:txBody>
      </p:sp>
      <p:pic>
        <p:nvPicPr>
          <p:cNvPr id="1026" name="Picture 2" descr="Image result for empty tomb of jesus 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74" y="1600200"/>
            <a:ext cx="9198688" cy="5825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1619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839200" cy="1143000"/>
          </a:xfrm>
        </p:spPr>
        <p:txBody>
          <a:bodyPr>
            <a:normAutofit fontScale="90000"/>
          </a:bodyPr>
          <a:lstStyle/>
          <a:p>
            <a:r>
              <a:rPr lang="en-US" sz="5300" dirty="0" smtClean="0"/>
              <a:t>GET OUTSIDE THE </a:t>
            </a:r>
            <a:r>
              <a:rPr lang="en-US" sz="5300" dirty="0" smtClean="0"/>
              <a:t>TOMB</a:t>
            </a:r>
            <a:r>
              <a:rPr lang="en-US" dirty="0" smtClean="0"/>
              <a:t/>
            </a:r>
            <a:br>
              <a:rPr lang="en-US" dirty="0" smtClean="0"/>
            </a:br>
            <a:r>
              <a:rPr lang="en-US" i="1" dirty="0" smtClean="0"/>
              <a:t>IN ORDER TO</a:t>
            </a:r>
            <a:r>
              <a:rPr lang="en-US" dirty="0" smtClean="0"/>
              <a:t>…</a:t>
            </a:r>
            <a:endParaRPr lang="en-US" dirty="0"/>
          </a:p>
        </p:txBody>
      </p:sp>
      <p:sp>
        <p:nvSpPr>
          <p:cNvPr id="5" name="Content Placeholder 4"/>
          <p:cNvSpPr>
            <a:spLocks noGrp="1"/>
          </p:cNvSpPr>
          <p:nvPr>
            <p:ph idx="1"/>
          </p:nvPr>
        </p:nvSpPr>
        <p:spPr>
          <a:xfrm>
            <a:off x="0" y="1828800"/>
            <a:ext cx="9144000" cy="4480560"/>
          </a:xfrm>
        </p:spPr>
        <p:txBody>
          <a:bodyPr>
            <a:normAutofit/>
          </a:bodyPr>
          <a:lstStyle/>
          <a:p>
            <a:r>
              <a:rPr lang="en-US" dirty="0" smtClean="0"/>
              <a:t>Enter Resurrection Light </a:t>
            </a:r>
            <a:r>
              <a:rPr lang="en-US" i="1" dirty="0" smtClean="0"/>
              <a:t>(</a:t>
            </a:r>
            <a:r>
              <a:rPr lang="en-US" i="1" dirty="0" smtClean="0"/>
              <a:t>Ephesians 2:1; 5:14)</a:t>
            </a:r>
            <a:endParaRPr lang="en-US" dirty="0" smtClean="0"/>
          </a:p>
          <a:p>
            <a:r>
              <a:rPr lang="en-US" dirty="0" smtClean="0"/>
              <a:t>Enjoy Resurrection Seating </a:t>
            </a:r>
            <a:r>
              <a:rPr lang="en-US" i="1" dirty="0" smtClean="0"/>
              <a:t>(</a:t>
            </a:r>
            <a:r>
              <a:rPr lang="en-US" i="1" smtClean="0"/>
              <a:t>Ephesians 2:5-6</a:t>
            </a:r>
            <a:r>
              <a:rPr lang="en-US" i="1" dirty="0" smtClean="0"/>
              <a:t>)</a:t>
            </a:r>
            <a:endParaRPr lang="en-US" i="1" dirty="0" smtClean="0"/>
          </a:p>
          <a:p>
            <a:r>
              <a:rPr lang="en-US" dirty="0" smtClean="0"/>
              <a:t>Experience Resurrection Life </a:t>
            </a:r>
            <a:r>
              <a:rPr lang="en-US" i="1" dirty="0" smtClean="0"/>
              <a:t>(Romans 6:4)</a:t>
            </a:r>
            <a:endParaRPr lang="en-US" dirty="0" smtClean="0"/>
          </a:p>
          <a:p>
            <a:r>
              <a:rPr lang="en-US" dirty="0" smtClean="0"/>
              <a:t>Employ Resurrection Power </a:t>
            </a:r>
            <a:r>
              <a:rPr lang="en-US" i="1" dirty="0"/>
              <a:t>(</a:t>
            </a:r>
            <a:r>
              <a:rPr lang="en-US" i="1" dirty="0" smtClean="0"/>
              <a:t>Ephesians 1:19-20)</a:t>
            </a:r>
            <a:endParaRPr lang="en-US" dirty="0" smtClean="0"/>
          </a:p>
          <a:p>
            <a:r>
              <a:rPr lang="en-US" dirty="0" smtClean="0"/>
              <a:t>Embrace Resurrection Pursuit </a:t>
            </a:r>
            <a:r>
              <a:rPr lang="en-US" i="1" dirty="0" smtClean="0"/>
              <a:t>(Colossians 3:1)</a:t>
            </a:r>
            <a:endParaRPr lang="en-US" dirty="0" smtClean="0"/>
          </a:p>
          <a:p>
            <a:r>
              <a:rPr lang="en-US" dirty="0" smtClean="0"/>
              <a:t>Expect Resurrection </a:t>
            </a:r>
            <a:r>
              <a:rPr lang="en-US" dirty="0" smtClean="0"/>
              <a:t>Completion </a:t>
            </a:r>
            <a:r>
              <a:rPr lang="en-US" i="1" dirty="0" smtClean="0"/>
              <a:t>(1Thessalonians 4:16)</a:t>
            </a:r>
            <a:br>
              <a:rPr lang="en-US" i="1" dirty="0" smtClean="0"/>
            </a:br>
            <a:endParaRPr lang="en-US" i="1" dirty="0" smtClean="0"/>
          </a:p>
          <a:p>
            <a:pPr marL="137160" indent="0" algn="ctr">
              <a:buNone/>
            </a:pPr>
            <a:r>
              <a:rPr lang="en-US" b="1" i="1" dirty="0" smtClean="0"/>
              <a:t>*Don’t waste resurrection life by staying in the tomb—</a:t>
            </a:r>
            <a:br>
              <a:rPr lang="en-US" b="1" i="1" dirty="0" smtClean="0"/>
            </a:br>
            <a:r>
              <a:rPr lang="en-US" b="1" i="1" dirty="0" smtClean="0"/>
              <a:t>get outside right now!</a:t>
            </a:r>
            <a:endParaRPr lang="en-US" b="1" i="1" dirty="0" smtClean="0"/>
          </a:p>
        </p:txBody>
      </p:sp>
    </p:spTree>
    <p:extLst>
      <p:ext uri="{BB962C8B-B14F-4D97-AF65-F5344CB8AC3E}">
        <p14:creationId xmlns:p14="http://schemas.microsoft.com/office/powerpoint/2010/main" val="3125706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4937</TotalTime>
  <Words>59</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Theme</vt:lpstr>
      <vt:lpstr>PowerPoint Presentation</vt:lpstr>
      <vt:lpstr>(Mark 16:1-8)  Now when the Sabbath was past, Mary Magdalene, Mary the mother of James, and Salome bought spices, that they might come and anoint Him.  (2)  Very early in the morning, on the first day of the week, they came to the tomb when the sun had risen.  (3)  And they said among themselves, "Who will roll away the stone from the door of the tomb  for us?"</vt:lpstr>
      <vt:lpstr>(4)  But when they looked up, they saw that the stone had been rolled away—for it was very large.  (5)  And entering the tomb, they saw a young man clothed in a long white robe sitting on the right side; and they were alarmed. (6)  But he said to them, "Do not be alarmed.  </vt:lpstr>
      <vt:lpstr>  You seek Jesus of Nazareth, who was crucified. He is risen! He is not here. See the place where they laid Him.  (7)  But go, tell His disciples—and Peter—that He is going before you into Galilee; there you will see Him, as He said to you."  (8)  So they went out quickly and fled from the tomb, for they trembled and were amazed. And they said nothing to anyone, for they were afraid.  </vt:lpstr>
      <vt:lpstr>GET OUTSIDE THE TOMB</vt:lpstr>
      <vt:lpstr>GET OUTSIDE THE TOMB IN ORDER TO…</vt:lpstr>
    </vt:vector>
  </TitlesOfParts>
  <Company>GTCC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Shelley</dc:creator>
  <cp:lastModifiedBy>Mark Shelley</cp:lastModifiedBy>
  <cp:revision>17</cp:revision>
  <dcterms:created xsi:type="dcterms:W3CDTF">2018-03-28T14:21:51Z</dcterms:created>
  <dcterms:modified xsi:type="dcterms:W3CDTF">2018-04-01T01:15:22Z</dcterms:modified>
</cp:coreProperties>
</file>