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5/11/2019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HAPPY MOTHER’S DAY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909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219200"/>
            <a:ext cx="8229600" cy="3124200"/>
          </a:xfrm>
        </p:spPr>
        <p:txBody>
          <a:bodyPr>
            <a:noAutofit/>
          </a:bodyPr>
          <a:lstStyle/>
          <a:p>
            <a:r>
              <a:rPr lang="en-US" sz="8800" dirty="0" smtClean="0"/>
              <a:t>THIS MOTHER’S PRAYER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Matthew 20:20-28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084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Mother’s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Matthew 20:20  “the mother of Zebedee’s sons”</a:t>
            </a:r>
          </a:p>
          <a:p>
            <a:r>
              <a:rPr lang="en-US" dirty="0" smtClean="0"/>
              <a:t>Zebedee’s sons—James &amp; John (Mt.4:21; 10:2)</a:t>
            </a:r>
          </a:p>
          <a:p>
            <a:r>
              <a:rPr lang="en-US" dirty="0" smtClean="0"/>
              <a:t>Salome?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--Matt </a:t>
            </a:r>
            <a:r>
              <a:rPr lang="en-US" dirty="0"/>
              <a:t>27:55-56  </a:t>
            </a:r>
            <a:r>
              <a:rPr lang="en-US" dirty="0" smtClean="0"/>
              <a:t>…and </a:t>
            </a:r>
            <a:r>
              <a:rPr lang="en-US" dirty="0"/>
              <a:t>the mother of Zebedee's sons</a:t>
            </a:r>
            <a:r>
              <a:rPr lang="en-US" dirty="0" smtClean="0"/>
              <a:t>.</a:t>
            </a:r>
          </a:p>
          <a:p>
            <a:pPr marL="137160" indent="0">
              <a:buNone/>
            </a:pPr>
            <a:r>
              <a:rPr lang="en-US" dirty="0" smtClean="0"/>
              <a:t>     --Mark </a:t>
            </a:r>
            <a:r>
              <a:rPr lang="en-US" dirty="0"/>
              <a:t>15:40-41  </a:t>
            </a:r>
            <a:r>
              <a:rPr lang="en-US" dirty="0" smtClean="0"/>
              <a:t>…and Salome</a:t>
            </a:r>
            <a:endParaRPr lang="en-US" dirty="0"/>
          </a:p>
          <a:p>
            <a:r>
              <a:rPr lang="en-US" dirty="0" smtClean="0"/>
              <a:t>She came to the Lord Jesus with a request (a prayer)</a:t>
            </a:r>
          </a:p>
          <a:p>
            <a:r>
              <a:rPr lang="en-US" dirty="0" smtClean="0"/>
              <a:t>Deity of Jesus (Isa.9:6; Jn.1:1-3,14; Jn.20:28; Tit.2:13; 2Pe.1:1; Rom.9:5; Heb.1:8)</a:t>
            </a:r>
          </a:p>
          <a:p>
            <a:r>
              <a:rPr lang="en-US" dirty="0" smtClean="0"/>
              <a:t>3 lessons we can learn from this praying mother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approach the Lord </a:t>
            </a:r>
            <a:br>
              <a:rPr lang="en-US" dirty="0" smtClean="0"/>
            </a:br>
            <a:r>
              <a:rPr lang="en-US" dirty="0" smtClean="0"/>
              <a:t>when praying for your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vv.20-21 “came to Him with her sons”</a:t>
            </a:r>
          </a:p>
          <a:p>
            <a:r>
              <a:rPr lang="en-US" dirty="0" smtClean="0"/>
              <a:t>Context: she intentionally approaches Jesus</a:t>
            </a:r>
          </a:p>
          <a:p>
            <a:r>
              <a:rPr lang="en-US" dirty="0" smtClean="0"/>
              <a:t>Praying for her children: and WITH them</a:t>
            </a:r>
          </a:p>
          <a:p>
            <a:r>
              <a:rPr lang="en-US" dirty="0" smtClean="0"/>
              <a:t>The example of her approach in prayer: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1. with deference to His authority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2. with dependence on His ability</a:t>
            </a:r>
          </a:p>
          <a:p>
            <a:pPr marL="137160" indent="0">
              <a:buNone/>
            </a:pPr>
            <a:r>
              <a:rPr lang="en-US" dirty="0" smtClean="0"/>
              <a:t>**She approached the Lord Jesus in reverence and faith—a wonderful example of how believing mothers (and all of us) should approach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7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top avoid mistakes </a:t>
            </a:r>
            <a:br>
              <a:rPr lang="en-US" dirty="0" smtClean="0"/>
            </a:br>
            <a:r>
              <a:rPr lang="en-US" dirty="0" smtClean="0"/>
              <a:t>when praying for your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/>
          <a:lstStyle/>
          <a:p>
            <a:r>
              <a:rPr lang="en-US" dirty="0" smtClean="0"/>
              <a:t>vv.22-24  “you do not know what you ask”</a:t>
            </a:r>
          </a:p>
          <a:p>
            <a:r>
              <a:rPr lang="en-US" dirty="0" smtClean="0"/>
              <a:t>Context: a gentle rebuke by the Lord Jesus</a:t>
            </a:r>
          </a:p>
          <a:p>
            <a:r>
              <a:rPr lang="en-US" dirty="0" smtClean="0"/>
              <a:t>Praying for her children: big requests/mistakes</a:t>
            </a:r>
          </a:p>
          <a:p>
            <a:r>
              <a:rPr lang="en-US" dirty="0" smtClean="0"/>
              <a:t>The example of mistakes she should have avoided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1. Focusing on your children rather than Christ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2. Unknowingly assuming they are ready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3. Unknowingly asking for their suffering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4. Unknowingly requesting division</a:t>
            </a:r>
          </a:p>
          <a:p>
            <a:pPr marL="137160" indent="0">
              <a:buNone/>
            </a:pPr>
            <a:r>
              <a:rPr lang="en-US" dirty="0" smtClean="0"/>
              <a:t>**She made mistakes as we all do—we can add positive value to her mistakes by learning  from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5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access greatness </a:t>
            </a:r>
            <a:br>
              <a:rPr lang="en-US" dirty="0" smtClean="0"/>
            </a:br>
            <a:r>
              <a:rPr lang="en-US" dirty="0" smtClean="0"/>
              <a:t>when praying for your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vv.25-28  “whoever desires to become great”</a:t>
            </a:r>
          </a:p>
          <a:p>
            <a:r>
              <a:rPr lang="en-US" dirty="0" smtClean="0"/>
              <a:t>Context: desire for greatness (power/position)</a:t>
            </a:r>
          </a:p>
          <a:p>
            <a:r>
              <a:rPr lang="en-US" dirty="0" smtClean="0"/>
              <a:t>Praying for her children: desired their greatness</a:t>
            </a:r>
          </a:p>
          <a:p>
            <a:r>
              <a:rPr lang="en-US" dirty="0" smtClean="0"/>
              <a:t>The example of learning keys to accessing greatness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1. Realize that the world’s way isn’t Christ’s way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2. Choose to be a servant and a slave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3. Imitate the Son of Man (switch/serve/sacrifice)</a:t>
            </a:r>
          </a:p>
          <a:p>
            <a:pPr marL="137160" indent="0">
              <a:buNone/>
            </a:pPr>
            <a:r>
              <a:rPr lang="en-US" dirty="0" smtClean="0"/>
              <a:t>**Pray that your children will achieve true greatness through humble service and </a:t>
            </a:r>
            <a:r>
              <a:rPr lang="en-US" dirty="0" err="1" smtClean="0"/>
              <a:t>sacifice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5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PRAYING MOTHER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When praying for your children…</a:t>
            </a:r>
          </a:p>
          <a:p>
            <a:pPr marL="137160" indent="0">
              <a:buNone/>
            </a:pPr>
            <a:r>
              <a:rPr lang="en-US" dirty="0" smtClean="0"/>
              <a:t> 	1. how to approach the Lord (reverence &amp; faith)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2. how to avoid mistakes (don’t repeat hers)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3. how to access true greatness (humble service)</a:t>
            </a:r>
          </a:p>
          <a:p>
            <a:pPr marL="137160" indent="0" algn="ctr">
              <a:buNone/>
            </a:pPr>
            <a:r>
              <a:rPr lang="en-US" sz="4000" dirty="0" smtClean="0"/>
              <a:t>Pray for your children right now, applying the lessons </a:t>
            </a:r>
            <a:br>
              <a:rPr lang="en-US" sz="4000" dirty="0" smtClean="0"/>
            </a:br>
            <a:r>
              <a:rPr lang="en-US" sz="4000" dirty="0" smtClean="0"/>
              <a:t>we have learned </a:t>
            </a:r>
            <a:br>
              <a:rPr lang="en-US" sz="4000" dirty="0" smtClean="0"/>
            </a:br>
            <a:r>
              <a:rPr lang="en-US" sz="4000" dirty="0" smtClean="0"/>
              <a:t>from the mother of Zebedee’s sons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463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399</TotalTime>
  <Words>155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HAPPY MOTHER’S DAY</vt:lpstr>
      <vt:lpstr>THIS MOTHER’S PRAYER</vt:lpstr>
      <vt:lpstr>This Mother’s Prayer</vt:lpstr>
      <vt:lpstr>How to approach the Lord  when praying for your children</vt:lpstr>
      <vt:lpstr>How top avoid mistakes  when praying for your children</vt:lpstr>
      <vt:lpstr>How to access greatness  when praying for your children</vt:lpstr>
      <vt:lpstr>THIS PRAYING MOTHER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MOTHER’S PRAYER</dc:title>
  <dc:creator>Mark Shelley</dc:creator>
  <cp:lastModifiedBy>Mark Shelley</cp:lastModifiedBy>
  <cp:revision>17</cp:revision>
  <dcterms:created xsi:type="dcterms:W3CDTF">2019-05-11T19:51:09Z</dcterms:created>
  <dcterms:modified xsi:type="dcterms:W3CDTF">2019-05-12T02:30:27Z</dcterms:modified>
</cp:coreProperties>
</file>