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sldIdLst>
    <p:sldId id="257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5FF0-7FEC-4338-A281-6161D8CE350A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23C-6FE7-43FE-8EBF-FAB2F186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44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5FF0-7FEC-4338-A281-6161D8CE350A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23C-6FE7-43FE-8EBF-FAB2F186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5FF0-7FEC-4338-A281-6161D8CE350A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23C-6FE7-43FE-8EBF-FAB2F186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17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41F5FF0-7FEC-4338-A281-6161D8CE350A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FD9523C-6FE7-43FE-8EBF-FAB2F186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42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5FF0-7FEC-4338-A281-6161D8CE350A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23C-6FE7-43FE-8EBF-FAB2F186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04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5FF0-7FEC-4338-A281-6161D8CE350A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23C-6FE7-43FE-8EBF-FAB2F186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78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5FF0-7FEC-4338-A281-6161D8CE350A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23C-6FE7-43FE-8EBF-FAB2F186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490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5FF0-7FEC-4338-A281-6161D8CE350A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23C-6FE7-43FE-8EBF-FAB2F186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25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5FF0-7FEC-4338-A281-6161D8CE350A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23C-6FE7-43FE-8EBF-FAB2F186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801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5FF0-7FEC-4338-A281-6161D8CE350A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23C-6FE7-43FE-8EBF-FAB2F186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19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5FF0-7FEC-4338-A281-6161D8CE350A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23C-6FE7-43FE-8EBF-FAB2F186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2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5FF0-7FEC-4338-A281-6161D8CE350A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23C-6FE7-43FE-8EBF-FAB2F186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51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5FF0-7FEC-4338-A281-6161D8CE350A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23C-6FE7-43FE-8EBF-FAB2F186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86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5FF0-7FEC-4338-A281-6161D8CE350A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23C-6FE7-43FE-8EBF-FAB2F186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387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5FF0-7FEC-4338-A281-6161D8CE350A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23C-6FE7-43FE-8EBF-FAB2F186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945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5FF0-7FEC-4338-A281-6161D8CE350A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23C-6FE7-43FE-8EBF-FAB2F186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7536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5FF0-7FEC-4338-A281-6161D8CE350A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23C-6FE7-43FE-8EBF-FAB2F186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687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5FF0-7FEC-4338-A281-6161D8CE350A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23C-6FE7-43FE-8EBF-FAB2F186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25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5FF0-7FEC-4338-A281-6161D8CE350A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23C-6FE7-43FE-8EBF-FAB2F186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82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5FF0-7FEC-4338-A281-6161D8CE350A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23C-6FE7-43FE-8EBF-FAB2F186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66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5FF0-7FEC-4338-A281-6161D8CE350A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23C-6FE7-43FE-8EBF-FAB2F186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22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1D491-B918-4369-9080-AA88987291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097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5FF0-7FEC-4338-A281-6161D8CE350A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23C-6FE7-43FE-8EBF-FAB2F186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11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5FF0-7FEC-4338-A281-6161D8CE350A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23C-6FE7-43FE-8EBF-FAB2F186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6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5FF0-7FEC-4338-A281-6161D8CE350A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23C-6FE7-43FE-8EBF-FAB2F186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25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5FF0-7FEC-4338-A281-6161D8CE350A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23C-6FE7-43FE-8EBF-FAB2F186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5FF0-7FEC-4338-A281-6161D8CE350A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23C-6FE7-43FE-8EBF-FAB2F186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44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5FF0-7FEC-4338-A281-6161D8CE350A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23C-6FE7-43FE-8EBF-FAB2F186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9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5FF0-7FEC-4338-A281-6161D8CE350A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23C-6FE7-43FE-8EBF-FAB2F186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1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F5FF0-7FEC-4338-A281-6161D8CE350A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9523C-6FE7-43FE-8EBF-FAB2F186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8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F5FF0-7FEC-4338-A281-6161D8CE350A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9523C-6FE7-43FE-8EBF-FAB2F186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92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5582A-8A0A-4C67-BBC8-576F52E0D28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7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9997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FINDING A GENIE IN A BOTTLE</a:t>
            </a:r>
            <a:endParaRPr lang="en-US" sz="5400" dirty="0">
              <a:solidFill>
                <a:schemeClr val="bg2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2050" name="Picture 2" descr="Image result for pic of man finding genie in a bott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1773936"/>
            <a:ext cx="8092440" cy="4938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37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125128"/>
            <a:ext cx="9952522" cy="62564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latin typeface="Algerian" panose="04020705040A02060702" pitchFamily="82" charset="0"/>
              </a:rPr>
              <a:t>PRAYER IN TROUBLING TIMES</a:t>
            </a:r>
            <a:endParaRPr lang="en-US" b="1" u="sng" dirty="0">
              <a:latin typeface="Algerian" panose="04020705040A02060702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79" y="804011"/>
            <a:ext cx="4937761" cy="55315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660066"/>
                </a:solidFill>
              </a:rPr>
              <a:t>JOHN 11</a:t>
            </a:r>
            <a:endParaRPr lang="en-US" sz="2800" dirty="0">
              <a:solidFill>
                <a:srgbClr val="660066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63135033"/>
              </p:ext>
            </p:extLst>
          </p:nvPr>
        </p:nvGraphicFramePr>
        <p:xfrm>
          <a:off x="76685" y="1410404"/>
          <a:ext cx="1934994" cy="47641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4994"/>
              </a:tblGrid>
              <a:tr h="437647">
                <a:tc>
                  <a:txBody>
                    <a:bodyPr/>
                    <a:lstStyle/>
                    <a:p>
                      <a:r>
                        <a:rPr lang="en-US" sz="2400" b="1" i="0" dirty="0" smtClean="0">
                          <a:solidFill>
                            <a:srgbClr val="C00000"/>
                          </a:solidFill>
                        </a:rPr>
                        <a:t>OCCASION</a:t>
                      </a:r>
                      <a:endParaRPr lang="en-US" sz="2400" b="1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2320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COMPASSION</a:t>
                      </a:r>
                      <a:endParaRPr lang="en-US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9520">
                <a:tc>
                  <a:txBody>
                    <a:bodyPr/>
                    <a:lstStyle/>
                    <a:p>
                      <a:r>
                        <a:rPr lang="en-US" sz="24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CAUSE</a:t>
                      </a:r>
                      <a:endParaRPr lang="en-US" sz="2400" b="1" i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94333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RESPONSE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697529">
                <a:tc>
                  <a:txBody>
                    <a:bodyPr/>
                    <a:lstStyle/>
                    <a:p>
                      <a:r>
                        <a:rPr lang="en-US" sz="24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ISSUE</a:t>
                      </a:r>
                      <a:endParaRPr lang="en-US" sz="2400" b="1" i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33137">
                <a:tc>
                  <a:txBody>
                    <a:bodyPr/>
                    <a:lstStyle/>
                    <a:p>
                      <a:r>
                        <a:rPr lang="en-US" sz="2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W/O CEASING</a:t>
                      </a:r>
                      <a:endParaRPr lang="en-US" sz="23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71638">
                <a:tc>
                  <a:txBody>
                    <a:bodyPr/>
                    <a:lstStyle/>
                    <a:p>
                      <a:r>
                        <a:rPr lang="en-US" sz="2400" b="1" i="0" dirty="0" smtClean="0">
                          <a:solidFill>
                            <a:srgbClr val="C00000"/>
                          </a:solidFill>
                        </a:rPr>
                        <a:t>HEARERS</a:t>
                      </a:r>
                      <a:endParaRPr lang="en-US" sz="2400" b="1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8896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RESULTS</a:t>
                      </a:r>
                      <a:endParaRPr lang="en-US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35238">
                <a:tc>
                  <a:txBody>
                    <a:bodyPr/>
                    <a:lstStyle/>
                    <a:p>
                      <a:r>
                        <a:rPr lang="en-US" sz="24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GOAL</a:t>
                      </a:r>
                      <a:endParaRPr lang="en-US" sz="2400" b="1" i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32320" y="804011"/>
            <a:ext cx="4831882" cy="55315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660066"/>
                </a:solidFill>
              </a:rPr>
              <a:t>JOHN 12</a:t>
            </a:r>
            <a:endParaRPr lang="en-US" sz="2800" dirty="0">
              <a:solidFill>
                <a:srgbClr val="66006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11679" y="1410404"/>
            <a:ext cx="10180321" cy="5558287"/>
          </a:xfrm>
        </p:spPr>
        <p:txBody>
          <a:bodyPr numCol="2"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Death of Lazarus 11:14, 39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Jesus wept 11:35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Deadly effects of sin 11:33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Jesus prayed 11:41-42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Person of Christ-”believe you sent me” 11:42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Along the Way 11:41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Jesus prayed audibly 11:42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Deliverance 11:44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Many believed 11:45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Glory of God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Anticipation of His “hour” 12:33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Jesus wept over Jerusalem Lk 19:41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Anticipation of bearing sin 12:24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Jesus prayed 12:28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Work of Christ-His “hour” had come 12: 23, 27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In an instant 12:28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Father answered audibly 12:28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Willingly endured 12:32a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All can believe 12:32b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Glory of God 12:23, 28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04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8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3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8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309036"/>
            <a:ext cx="11627318" cy="5543281"/>
          </a:xfrm>
          <a:prstGeom prst="rect">
            <a:avLst/>
          </a:prstGeom>
        </p:spPr>
      </p:pic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7065" y="1992429"/>
            <a:ext cx="7738712" cy="3308695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/>
              <a:t>Psalm 46:1-3</a:t>
            </a:r>
            <a:r>
              <a:rPr lang="en-US" sz="2800" dirty="0"/>
              <a:t>  God is our refuge and strength, </a:t>
            </a:r>
            <a:r>
              <a:rPr lang="en-US" sz="2800" b="1" dirty="0"/>
              <a:t>A very present help in trouble</a:t>
            </a:r>
            <a:r>
              <a:rPr lang="en-US" sz="2800" dirty="0"/>
              <a:t>.  (2)  </a:t>
            </a:r>
            <a:r>
              <a:rPr lang="en-US" sz="2800" b="1" u="sng" dirty="0"/>
              <a:t>Therefore we will not fear</a:t>
            </a:r>
            <a:r>
              <a:rPr lang="en-US" sz="2800" dirty="0"/>
              <a:t>, Even though the earth be removed, And though the mountains be carried into the midst of the sea;  (3)  Though its waters roar and be </a:t>
            </a:r>
            <a:r>
              <a:rPr lang="en-US" sz="2800" b="1" dirty="0"/>
              <a:t>troubled</a:t>
            </a:r>
            <a:r>
              <a:rPr lang="en-US" sz="2800" dirty="0"/>
              <a:t>, Though the mountains shake with its swelling</a:t>
            </a:r>
            <a:r>
              <a:rPr lang="en-US" sz="2800" dirty="0" smtClean="0"/>
              <a:t>.</a:t>
            </a: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6"/>
            <a:ext cx="10515600" cy="131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3911"/>
          </a:xfrm>
        </p:spPr>
        <p:txBody>
          <a:bodyPr/>
          <a:lstStyle/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PRAYER IN TROUBLING TIMES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190</Words>
  <Application>Microsoft Office PowerPoint</Application>
  <PresentationFormat>Widescreen</PresentationFormat>
  <Paragraphs>36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Algerian</vt:lpstr>
      <vt:lpstr>Arial</vt:lpstr>
      <vt:lpstr>Calibri</vt:lpstr>
      <vt:lpstr>Calibri Light</vt:lpstr>
      <vt:lpstr>Trebuchet MS</vt:lpstr>
      <vt:lpstr>Tw Cen MT</vt:lpstr>
      <vt:lpstr>Office Theme</vt:lpstr>
      <vt:lpstr>Circuit</vt:lpstr>
      <vt:lpstr>7_Default Design</vt:lpstr>
      <vt:lpstr>FINDING A GENIE IN A BOTTLE</vt:lpstr>
      <vt:lpstr>PRAYER IN TROUBLING TIMES</vt:lpstr>
      <vt:lpstr>PRAYER IN TROUBLING TIMES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Murdock</dc:creator>
  <cp:lastModifiedBy>Ron Murdock</cp:lastModifiedBy>
  <cp:revision>23</cp:revision>
  <dcterms:created xsi:type="dcterms:W3CDTF">2017-06-03T16:15:51Z</dcterms:created>
  <dcterms:modified xsi:type="dcterms:W3CDTF">2017-06-06T21:52:44Z</dcterms:modified>
</cp:coreProperties>
</file>