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18C1F-DCD8-4E53-A343-9675C833485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35125-873B-4B00-B79E-AFC9F33696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474DF-B8E6-4200-A7AC-4B59E7E968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1A186-8DA8-4593-923B-36F5B15924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584971"/>
          </a:xfrm>
        </p:spPr>
        <p:txBody>
          <a:bodyPr/>
          <a:lstStyle/>
          <a:p>
            <a:r>
              <a:rPr lang="en-US" dirty="0" smtClean="0"/>
              <a:t>THE WORD OF THE LORD BY HAGGAI THE PROPHET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Reproof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1:1-15</a:t>
            </a:r>
          </a:p>
          <a:p>
            <a:r>
              <a:rPr lang="en-US" dirty="0" smtClean="0"/>
              <a:t>6/1</a:t>
            </a:r>
          </a:p>
          <a:p>
            <a:r>
              <a:rPr lang="en-US" dirty="0" smtClean="0"/>
              <a:t>Reproof = conviction through evidence presented</a:t>
            </a:r>
          </a:p>
          <a:p>
            <a:r>
              <a:rPr lang="en-US" dirty="0" smtClean="0"/>
              <a:t>Exhibits of evidence presented </a:t>
            </a:r>
          </a:p>
          <a:p>
            <a:r>
              <a:rPr lang="en-US" dirty="0" smtClean="0"/>
              <a:t>Evidence presented reproved the remnant for their failed priority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Reproof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Reproof = conviction through evidence presented</a:t>
            </a:r>
          </a:p>
          <a:p>
            <a:r>
              <a:rPr lang="en-US" dirty="0" smtClean="0"/>
              <a:t>Does evidence reprove us for failed priority?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the church</a:t>
            </a:r>
          </a:p>
          <a:p>
            <a:pPr>
              <a:buNone/>
            </a:pPr>
            <a:r>
              <a:rPr lang="en-US" dirty="0" smtClean="0"/>
              <a:t> 	--our words?</a:t>
            </a:r>
          </a:p>
          <a:p>
            <a:pPr>
              <a:buNone/>
            </a:pPr>
            <a:r>
              <a:rPr lang="en-US" dirty="0" smtClean="0"/>
              <a:t>	--condition of the church?</a:t>
            </a:r>
          </a:p>
          <a:p>
            <a:pPr>
              <a:buNone/>
            </a:pPr>
            <a:r>
              <a:rPr lang="en-US" dirty="0" smtClean="0"/>
              <a:t>	--our ways?</a:t>
            </a:r>
          </a:p>
          <a:p>
            <a:pPr>
              <a:buNone/>
            </a:pPr>
            <a:r>
              <a:rPr lang="en-US" dirty="0" smtClean="0"/>
              <a:t>	--God’s Presence?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Prophet’s Profit for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2:1-9   GLORY</a:t>
            </a:r>
          </a:p>
          <a:p>
            <a:r>
              <a:rPr lang="en-US" dirty="0" smtClean="0"/>
              <a:t>Correction = restoration to a right state</a:t>
            </a:r>
          </a:p>
          <a:p>
            <a:r>
              <a:rPr lang="en-US" dirty="0" smtClean="0"/>
              <a:t>7/21</a:t>
            </a:r>
          </a:p>
          <a:p>
            <a:r>
              <a:rPr lang="en-US" dirty="0" smtClean="0"/>
              <a:t> Wrong thinking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Solomon’s </a:t>
            </a:r>
          </a:p>
          <a:p>
            <a:r>
              <a:rPr lang="en-US" dirty="0" err="1" smtClean="0"/>
              <a:t>Zerubbabel’s</a:t>
            </a:r>
            <a:endParaRPr lang="en-US" dirty="0" smtClean="0"/>
          </a:p>
          <a:p>
            <a:r>
              <a:rPr lang="en-US" dirty="0" smtClean="0"/>
              <a:t>Herod’s</a:t>
            </a:r>
          </a:p>
          <a:p>
            <a:r>
              <a:rPr lang="en-US" dirty="0" smtClean="0"/>
              <a:t>Church age (believers individually &amp; corporately)</a:t>
            </a:r>
          </a:p>
          <a:p>
            <a:r>
              <a:rPr lang="en-US" dirty="0" smtClean="0"/>
              <a:t>Tribulation (Revelation11)</a:t>
            </a:r>
          </a:p>
          <a:p>
            <a:r>
              <a:rPr lang="en-US" dirty="0" smtClean="0"/>
              <a:t>Millennial (Ezekiel)</a:t>
            </a:r>
          </a:p>
          <a:p>
            <a:r>
              <a:rPr lang="en-US" dirty="0" smtClean="0"/>
              <a:t>Eternal (Revelation 21)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Prophet’s Profit for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2:1-9</a:t>
            </a:r>
          </a:p>
          <a:p>
            <a:r>
              <a:rPr lang="en-US" dirty="0" smtClean="0"/>
              <a:t>7/21</a:t>
            </a:r>
          </a:p>
          <a:p>
            <a:r>
              <a:rPr lang="en-US" dirty="0" smtClean="0"/>
              <a:t>Correction = restoration to a right state</a:t>
            </a:r>
          </a:p>
          <a:p>
            <a:r>
              <a:rPr lang="en-US" dirty="0" smtClean="0"/>
              <a:t>Wrong thinking</a:t>
            </a:r>
          </a:p>
          <a:p>
            <a:r>
              <a:rPr lang="en-US" dirty="0" smtClean="0"/>
              <a:t>Future…</a:t>
            </a:r>
          </a:p>
          <a:p>
            <a:r>
              <a:rPr lang="en-US" dirty="0" smtClean="0"/>
              <a:t>Application…</a:t>
            </a:r>
          </a:p>
          <a:p>
            <a:pPr>
              <a:buNone/>
            </a:pPr>
            <a:r>
              <a:rPr lang="en-US" dirty="0" smtClean="0"/>
              <a:t>	--your body</a:t>
            </a:r>
          </a:p>
          <a:p>
            <a:pPr>
              <a:buNone/>
            </a:pPr>
            <a:r>
              <a:rPr lang="en-US" dirty="0" smtClean="0"/>
              <a:t>	--the Body of 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United under Saul/David/Solomon (1043-931 BC)</a:t>
            </a:r>
          </a:p>
          <a:p>
            <a:r>
              <a:rPr lang="en-US" dirty="0" smtClean="0"/>
              <a:t>Divided during reign of </a:t>
            </a:r>
            <a:r>
              <a:rPr lang="en-US" dirty="0" err="1" smtClean="0"/>
              <a:t>Rehoboam</a:t>
            </a:r>
            <a:r>
              <a:rPr lang="en-US" dirty="0" smtClean="0"/>
              <a:t> (931 BC)</a:t>
            </a:r>
          </a:p>
          <a:p>
            <a:r>
              <a:rPr lang="en-US" dirty="0" smtClean="0"/>
              <a:t>Functioned as separate kingdoms from then on</a:t>
            </a:r>
          </a:p>
          <a:p>
            <a:r>
              <a:rPr lang="en-US" dirty="0" smtClean="0"/>
              <a:t>Northern tribes (Israel) exiled to Assyria in 722 BC</a:t>
            </a:r>
          </a:p>
          <a:p>
            <a:r>
              <a:rPr lang="en-US" dirty="0" smtClean="0"/>
              <a:t>Southern tribes (Judah) exiled to Babylon in 605 (Daniel)/597 (Ezekiel)/586 (temple destroyed) BC</a:t>
            </a:r>
          </a:p>
          <a:p>
            <a:r>
              <a:rPr lang="en-US" dirty="0" smtClean="0"/>
              <a:t>Southern remnant returned to Judah </a:t>
            </a:r>
            <a:br>
              <a:rPr lang="en-US" dirty="0" smtClean="0"/>
            </a:br>
            <a:r>
              <a:rPr lang="en-US" dirty="0" smtClean="0"/>
              <a:t>538 (</a:t>
            </a:r>
            <a:r>
              <a:rPr lang="en-US" dirty="0" err="1" smtClean="0"/>
              <a:t>Zerubbabel</a:t>
            </a:r>
            <a:r>
              <a:rPr lang="en-US" dirty="0" smtClean="0"/>
              <a:t>)/458(Ezra)/445 (Nehemiah) 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ible.org/assets/images/creation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-323850"/>
            <a:ext cx="7787886" cy="5962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&amp; Social Upheaval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722 BC    Assyria conquers Israel &amp; deports</a:t>
            </a:r>
          </a:p>
          <a:p>
            <a:pPr>
              <a:buNone/>
            </a:pPr>
            <a:r>
              <a:rPr lang="en-US" dirty="0" smtClean="0"/>
              <a:t>612 BC    Babylon conquers Assyria</a:t>
            </a:r>
          </a:p>
          <a:p>
            <a:pPr>
              <a:buNone/>
            </a:pPr>
            <a:r>
              <a:rPr lang="en-US" dirty="0" smtClean="0"/>
              <a:t>605 BC    Babylon deports some from Judah </a:t>
            </a:r>
            <a:r>
              <a:rPr lang="en-US" sz="1600" dirty="0" smtClean="0"/>
              <a:t>(Daniel)</a:t>
            </a:r>
          </a:p>
          <a:p>
            <a:pPr>
              <a:buNone/>
            </a:pPr>
            <a:r>
              <a:rPr lang="en-US" dirty="0" smtClean="0"/>
              <a:t>597 BC    Babylon deports more from Judah </a:t>
            </a:r>
            <a:r>
              <a:rPr lang="en-US" sz="1600" dirty="0" smtClean="0"/>
              <a:t>(Ezekiel)</a:t>
            </a:r>
          </a:p>
          <a:p>
            <a:pPr>
              <a:buNone/>
            </a:pPr>
            <a:r>
              <a:rPr lang="en-US" dirty="0" smtClean="0"/>
              <a:t>586 BC    Babylon destroys temple &amp; deports</a:t>
            </a:r>
          </a:p>
          <a:p>
            <a:pPr>
              <a:buNone/>
            </a:pPr>
            <a:r>
              <a:rPr lang="en-US" dirty="0" smtClean="0"/>
              <a:t> 		        “times of the Gentiles” begins </a:t>
            </a:r>
            <a:r>
              <a:rPr lang="en-US" sz="1600" dirty="0" smtClean="0"/>
              <a:t>(Luke 21:24) </a:t>
            </a:r>
          </a:p>
          <a:p>
            <a:pPr>
              <a:buNone/>
            </a:pPr>
            <a:r>
              <a:rPr lang="en-US" sz="2200" dirty="0" smtClean="0"/>
              <a:t> 				       </a:t>
            </a:r>
            <a:r>
              <a:rPr lang="en-US" dirty="0" smtClean="0"/>
              <a:t>and ends with return of Christ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keyway.ca/gif/persi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13758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 OF HAGGAI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539 BC    Persia conquers Babylon</a:t>
            </a:r>
          </a:p>
          <a:p>
            <a:pPr>
              <a:buNone/>
            </a:pPr>
            <a:r>
              <a:rPr lang="en-US" dirty="0" smtClean="0"/>
              <a:t>538 BC    Temple construction decreed by Cyrus </a:t>
            </a:r>
            <a:r>
              <a:rPr lang="en-US" sz="2000" i="1" dirty="0" smtClean="0"/>
              <a:t>(Ezra 1)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i="1" dirty="0" smtClean="0"/>
              <a:t>Return under </a:t>
            </a:r>
            <a:r>
              <a:rPr lang="en-US" i="1" dirty="0" err="1" smtClean="0"/>
              <a:t>Zerubbabel</a:t>
            </a:r>
            <a:r>
              <a:rPr lang="en-US" i="1" dirty="0" smtClean="0"/>
              <a:t> </a:t>
            </a:r>
            <a:r>
              <a:rPr lang="en-US" sz="2000" i="1" dirty="0" smtClean="0"/>
              <a:t>(Ezra 2)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536 BC    Temple construction begins </a:t>
            </a:r>
            <a:r>
              <a:rPr lang="en-US" sz="2000" i="1" dirty="0" smtClean="0"/>
              <a:t>(Ezra 3)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534 BC    Temple construction halted </a:t>
            </a:r>
            <a:r>
              <a:rPr lang="en-US" sz="2000" i="1" dirty="0" smtClean="0"/>
              <a:t>(Ezra 4)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520 BC    </a:t>
            </a:r>
            <a:r>
              <a:rPr lang="en-US" i="1" dirty="0" smtClean="0"/>
              <a:t>Haggai’s ministry to returned remnant </a:t>
            </a:r>
            <a:r>
              <a:rPr lang="en-US" sz="2000" i="1" dirty="0" smtClean="0"/>
              <a:t>(Ezra 5)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	       Temple construction resumes </a:t>
            </a:r>
            <a:r>
              <a:rPr lang="en-US" sz="2000" i="1" dirty="0" smtClean="0"/>
              <a:t>(Ezra 6)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516 BC    Temple construction completed </a:t>
            </a:r>
            <a:r>
              <a:rPr lang="en-US" sz="2000" i="1" dirty="0" smtClean="0"/>
              <a:t>(Ezra 6)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382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 of God is profitable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DOCTRINE</a:t>
            </a:r>
          </a:p>
          <a:p>
            <a:r>
              <a:rPr lang="en-US" dirty="0" smtClean="0"/>
              <a:t>REPROOF</a:t>
            </a:r>
          </a:p>
          <a:p>
            <a:r>
              <a:rPr lang="en-US" dirty="0" smtClean="0"/>
              <a:t>CORRECTION</a:t>
            </a:r>
          </a:p>
          <a:p>
            <a:r>
              <a:rPr lang="en-US" dirty="0" smtClean="0"/>
              <a:t>INSTRUCTION IN RIGHTEOUSNESS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Prophet’s Profit for Reproof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1:1-15     PRIORITY</a:t>
            </a:r>
          </a:p>
          <a:p>
            <a:r>
              <a:rPr lang="en-US" dirty="0" smtClean="0"/>
              <a:t>Reproof = conviction through evidence presented</a:t>
            </a:r>
          </a:p>
          <a:p>
            <a:r>
              <a:rPr lang="en-US" dirty="0" smtClean="0"/>
              <a:t>6/1</a:t>
            </a:r>
          </a:p>
          <a:p>
            <a:r>
              <a:rPr lang="en-US" dirty="0" smtClean="0"/>
              <a:t>Evidence presented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en-US" u="sng" dirty="0" smtClean="0"/>
              <a:t>EXHIBITS</a:t>
            </a:r>
            <a:r>
              <a:rPr lang="en-US" dirty="0" smtClean="0"/>
              <a:t>:</a:t>
            </a:r>
          </a:p>
          <a:p>
            <a:pPr marL="651510" indent="-514350">
              <a:buAutoNum type="alphaUcPeriod"/>
            </a:pPr>
            <a:r>
              <a:rPr lang="en-US" dirty="0" smtClean="0"/>
              <a:t>Their own words</a:t>
            </a:r>
          </a:p>
          <a:p>
            <a:pPr marL="651510" indent="-514350">
              <a:buAutoNum type="alphaUcPeriod"/>
            </a:pPr>
            <a:r>
              <a:rPr lang="en-US" dirty="0" smtClean="0"/>
              <a:t>The condition of the temple</a:t>
            </a:r>
          </a:p>
          <a:p>
            <a:pPr marL="651510" indent="-514350">
              <a:buAutoNum type="alphaUcPeriod"/>
            </a:pPr>
            <a:r>
              <a:rPr lang="en-US" dirty="0" smtClean="0"/>
              <a:t>Their ways</a:t>
            </a:r>
          </a:p>
          <a:p>
            <a:pPr marL="651510" indent="-514350">
              <a:buAutoNum type="alphaUcPeriod"/>
            </a:pPr>
            <a:r>
              <a:rPr lang="en-US" dirty="0" smtClean="0"/>
              <a:t>The Presence of the LORD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2</TotalTime>
  <Words>296</Words>
  <Application>Microsoft Office PowerPoint</Application>
  <PresentationFormat>On-screen Show (16:9)</PresentationFormat>
  <Paragraphs>79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16x9</vt:lpstr>
      <vt:lpstr>THE WORD OF THE LORD BY HAGGAI THE PROPHET</vt:lpstr>
      <vt:lpstr>ISRAEL’S HISTORY</vt:lpstr>
      <vt:lpstr>Slide 3</vt:lpstr>
      <vt:lpstr>Political &amp; Social Upheaval</vt:lpstr>
      <vt:lpstr>Slide 5</vt:lpstr>
      <vt:lpstr>CHRONOLOGY OF HAGGAI</vt:lpstr>
      <vt:lpstr>The Word of God is profitable for:</vt:lpstr>
      <vt:lpstr>The Prophet’s Profit for Reproof</vt:lpstr>
      <vt:lpstr>Evidence Presented</vt:lpstr>
      <vt:lpstr>The Prophet’s Profit for Reproof</vt:lpstr>
      <vt:lpstr>The Prophet’s Profit for Reproof</vt:lpstr>
      <vt:lpstr>The Prophet’s Profit for Correction</vt:lpstr>
      <vt:lpstr>Temple History</vt:lpstr>
      <vt:lpstr>The Prophet’s Profit for Correction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THE LORD BY HAGGAI THE PROPHET</dc:title>
  <dc:creator>Mark</dc:creator>
  <cp:lastModifiedBy>Mark</cp:lastModifiedBy>
  <cp:revision>1</cp:revision>
  <dcterms:created xsi:type="dcterms:W3CDTF">2015-12-11T00:58:14Z</dcterms:created>
  <dcterms:modified xsi:type="dcterms:W3CDTF">2015-12-11T01:00:19Z</dcterms:modified>
</cp:coreProperties>
</file>