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4/14/2019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4/14/2019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4/14/2019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4/14/2019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4/14/2019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4/14/2019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4/14/2019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4/14/2019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4162"/>
          </a:xfrm>
        </p:spPr>
        <p:txBody>
          <a:bodyPr>
            <a:normAutofit/>
          </a:bodyPr>
          <a:lstStyle/>
          <a:p>
            <a:r>
              <a:rPr lang="en-US" sz="6000" dirty="0" smtClean="0"/>
              <a:t>WOULD YOU </a:t>
            </a:r>
            <a:br>
              <a:rPr lang="en-US" sz="6000" dirty="0" smtClean="0"/>
            </a:br>
            <a:r>
              <a:rPr lang="en-US" sz="6000" dirty="0" smtClean="0"/>
              <a:t>HAVE BEEN WILLING TO DO WHAT JOSEPH DID?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70464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Would you have been willing to bury </a:t>
            </a:r>
            <a:r>
              <a:rPr lang="en-US" dirty="0" err="1" smtClean="0"/>
              <a:t>jesus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350498"/>
          </a:xfrm>
        </p:spPr>
        <p:txBody>
          <a:bodyPr>
            <a:normAutofit/>
          </a:bodyPr>
          <a:lstStyle/>
          <a:p>
            <a:r>
              <a:rPr lang="en-US" sz="4000" i="1" dirty="0" smtClean="0"/>
              <a:t>Luke 23:50-55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3866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 I willing to invest everything for Jesus?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(v.50b) “a council member”</a:t>
            </a:r>
          </a:p>
          <a:p>
            <a:r>
              <a:rPr lang="en-US" dirty="0" smtClean="0"/>
              <a:t>Joseph’s example of investing: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--his influence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--his resources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--his time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	--his energy</a:t>
            </a:r>
          </a:p>
          <a:p>
            <a:r>
              <a:rPr lang="en-US" dirty="0" smtClean="0"/>
              <a:t>Joseph’s exhortation to us—invest everything for Jesus…He is worth it</a:t>
            </a:r>
          </a:p>
          <a:p>
            <a:pPr marL="137160" indent="0">
              <a:buNone/>
            </a:pPr>
            <a:r>
              <a:rPr lang="en-US" dirty="0" smtClean="0"/>
              <a:t>**Are you willing to invest everything for Jesus?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937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 I willing to have my reputation attacked for Jesus?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6868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(v.50c) “a good and just man”</a:t>
            </a:r>
          </a:p>
          <a:p>
            <a:r>
              <a:rPr lang="en-US" dirty="0" smtClean="0"/>
              <a:t>Joseph’s example for us—his reputation as a man who benefitted others and lived righteously was likely attacked to discredit him (vulnerability) </a:t>
            </a:r>
          </a:p>
          <a:p>
            <a:r>
              <a:rPr lang="en-US" dirty="0" smtClean="0"/>
              <a:t>Joseph’s exhortation to us—be willing to risk character assassination for Jesus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--like Jesus	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--like Paul</a:t>
            </a:r>
          </a:p>
          <a:p>
            <a:pPr marL="137160" indent="0">
              <a:buNone/>
            </a:pPr>
            <a:r>
              <a:rPr lang="en-US" dirty="0" smtClean="0"/>
              <a:t>**Are you willing to have your reputation attacked for Jesus?</a:t>
            </a:r>
          </a:p>
        </p:txBody>
      </p:sp>
    </p:spTree>
    <p:extLst>
      <p:ext uri="{BB962C8B-B14F-4D97-AF65-F5344CB8AC3E}">
        <p14:creationId xmlns:p14="http://schemas.microsoft.com/office/powerpoint/2010/main" val="393102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 I willing to stand against </a:t>
            </a:r>
            <a:br>
              <a:rPr lang="en-US" dirty="0" smtClean="0"/>
            </a:br>
            <a:r>
              <a:rPr lang="en-US" dirty="0" smtClean="0"/>
              <a:t>the majority for Jesus?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09160"/>
          </a:xfrm>
        </p:spPr>
        <p:txBody>
          <a:bodyPr/>
          <a:lstStyle/>
          <a:p>
            <a:r>
              <a:rPr lang="en-US" dirty="0" smtClean="0"/>
              <a:t>(v.51a) “He had not consented to their decision”</a:t>
            </a:r>
          </a:p>
          <a:p>
            <a:r>
              <a:rPr lang="en-US" dirty="0" smtClean="0"/>
              <a:t>Joseph’s example of standing in the minority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--”they all condemned Him to be deserving of death” (Mark 14:64)</a:t>
            </a:r>
          </a:p>
          <a:p>
            <a:r>
              <a:rPr lang="en-US" dirty="0" smtClean="0"/>
              <a:t>Joseph’s exhortation to us—be willing to stand for Jesus even if it’s unpopular</a:t>
            </a:r>
          </a:p>
          <a:p>
            <a:pPr marL="137160" indent="0">
              <a:buNone/>
            </a:pPr>
            <a:r>
              <a:rPr lang="en-US" dirty="0" smtClean="0"/>
              <a:t>	--hopefully you have a “Nicodemus” </a:t>
            </a:r>
          </a:p>
          <a:p>
            <a:pPr marL="137160" indent="0">
              <a:buNone/>
            </a:pPr>
            <a:r>
              <a:rPr lang="en-US" dirty="0" smtClean="0"/>
              <a:t>**Are you willing to stand against the majority for Jesus?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15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 I willing to wait on </a:t>
            </a:r>
            <a:br>
              <a:rPr lang="en-US" dirty="0" smtClean="0"/>
            </a:br>
            <a:r>
              <a:rPr lang="en-US" dirty="0" smtClean="0"/>
              <a:t>God’s timing in Jesus?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 smtClean="0"/>
              <a:t>(v.51b) “who himself was also waiting for the kingdom of God”</a:t>
            </a:r>
          </a:p>
          <a:p>
            <a:r>
              <a:rPr lang="en-US" dirty="0" smtClean="0"/>
              <a:t>Joseph’s example of patience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--”the kingdom of God”—the realm in which God’s right of rule is recognized and embraced</a:t>
            </a:r>
          </a:p>
          <a:p>
            <a:r>
              <a:rPr lang="en-US" dirty="0" smtClean="0"/>
              <a:t>Joseph’s exhortation to us—wait on God’s program with anticipation, while staying busy in God’s program with activity</a:t>
            </a:r>
          </a:p>
          <a:p>
            <a:r>
              <a:rPr lang="en-US" dirty="0" smtClean="0"/>
              <a:t>Waiting = watching with expectancy</a:t>
            </a:r>
          </a:p>
          <a:p>
            <a:pPr marL="137160" indent="0">
              <a:buNone/>
            </a:pPr>
            <a:r>
              <a:rPr lang="en-US" dirty="0" smtClean="0"/>
              <a:t>**Are you willing to wait on God’s timing?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343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 I willing to go public </a:t>
            </a:r>
            <a:br>
              <a:rPr lang="en-US" dirty="0" smtClean="0"/>
            </a:br>
            <a:r>
              <a:rPr lang="en-US" dirty="0" smtClean="0"/>
              <a:t>with my commitment to </a:t>
            </a:r>
            <a:r>
              <a:rPr lang="en-US" dirty="0"/>
              <a:t>J</a:t>
            </a:r>
            <a:r>
              <a:rPr lang="en-US" dirty="0" smtClean="0"/>
              <a:t>esus?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09160"/>
          </a:xfrm>
        </p:spPr>
        <p:txBody>
          <a:bodyPr>
            <a:normAutofit/>
          </a:bodyPr>
          <a:lstStyle/>
          <a:p>
            <a:r>
              <a:rPr lang="en-US" dirty="0" smtClean="0"/>
              <a:t>(v.52) “This man went to Pilate and asked for the body of Jesus”</a:t>
            </a:r>
          </a:p>
          <a:p>
            <a:r>
              <a:rPr lang="en-US" dirty="0" smtClean="0"/>
              <a:t>Joseph’s example of boldness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--he had become a disciple (Mat.27:57), but secretly for fear of the Jews (John 19:38)</a:t>
            </a:r>
          </a:p>
          <a:p>
            <a:pPr marL="137160" indent="0">
              <a:buNone/>
            </a:pPr>
            <a:r>
              <a:rPr lang="en-US" dirty="0" smtClean="0"/>
              <a:t>	--But, in spite of the fear, he approaches Pilate</a:t>
            </a:r>
          </a:p>
          <a:p>
            <a:r>
              <a:rPr lang="en-US" dirty="0" smtClean="0"/>
              <a:t>Joseph’s exhortation to us—willingly and boldly identify with Jesus</a:t>
            </a:r>
          </a:p>
          <a:p>
            <a:pPr marL="137160" indent="0">
              <a:buNone/>
            </a:pPr>
            <a:r>
              <a:rPr lang="en-US" dirty="0" smtClean="0"/>
              <a:t>**Are you willing to go public?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965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YOU WILLING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invest everything for Jesus?</a:t>
            </a:r>
          </a:p>
          <a:p>
            <a:r>
              <a:rPr lang="en-US" dirty="0" smtClean="0"/>
              <a:t>to have your reputation attacked for Jesus?</a:t>
            </a:r>
          </a:p>
          <a:p>
            <a:r>
              <a:rPr lang="en-US" dirty="0" smtClean="0"/>
              <a:t>to stand against the majority for Jesus?</a:t>
            </a:r>
          </a:p>
          <a:p>
            <a:r>
              <a:rPr lang="en-US" dirty="0" smtClean="0"/>
              <a:t>to wait on God’s timing in Jesus?</a:t>
            </a:r>
          </a:p>
          <a:p>
            <a:r>
              <a:rPr lang="en-US" dirty="0" smtClean="0"/>
              <a:t>to go public with your commitment to Jesus?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06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Would you have been </a:t>
            </a:r>
            <a:r>
              <a:rPr lang="en-US" dirty="0" smtClean="0">
                <a:effectLst/>
              </a:rPr>
              <a:t>willing to bury </a:t>
            </a:r>
            <a:r>
              <a:rPr lang="en-US" dirty="0" err="1" smtClean="0">
                <a:effectLst/>
              </a:rPr>
              <a:t>jesus</a:t>
            </a:r>
            <a:r>
              <a:rPr lang="en-US" dirty="0" smtClean="0">
                <a:effectLst/>
              </a:rPr>
              <a:t>?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6600" dirty="0" smtClean="0"/>
              <a:t>Are </a:t>
            </a:r>
            <a:r>
              <a:rPr lang="en-US" sz="6600" dirty="0"/>
              <a:t>you </a:t>
            </a:r>
            <a:r>
              <a:rPr lang="en-US" sz="6600" dirty="0" smtClean="0"/>
              <a:t>willing to live for Jesus??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23738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511</TotalTime>
  <Words>226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Theme</vt:lpstr>
      <vt:lpstr>WOULD YOU  HAVE BEEN WILLING TO DO WHAT JOSEPH DID?</vt:lpstr>
      <vt:lpstr>Would you have been willing to bury jesus?</vt:lpstr>
      <vt:lpstr>Am I willing to invest everything for Jesus?</vt:lpstr>
      <vt:lpstr>Am I willing to have my reputation attacked for Jesus?</vt:lpstr>
      <vt:lpstr>Am I willing to stand against  the majority for Jesus?</vt:lpstr>
      <vt:lpstr>Am I willing to wait on  God’s timing in Jesus?</vt:lpstr>
      <vt:lpstr>Am I willing to go public  with my commitment to Jesus?</vt:lpstr>
      <vt:lpstr>ARE YOU WILLING</vt:lpstr>
      <vt:lpstr>Would you have been willing to bury jesus? </vt:lpstr>
    </vt:vector>
  </TitlesOfParts>
  <Company>GTCC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WOULD YOU  HAVE BEEN WILLING TO DO WHAT JOSEPH DID?</dc:title>
  <dc:creator>Mark Shelley</dc:creator>
  <cp:lastModifiedBy>Mark Shelley</cp:lastModifiedBy>
  <cp:revision>13</cp:revision>
  <dcterms:created xsi:type="dcterms:W3CDTF">2019-04-14T04:02:16Z</dcterms:created>
  <dcterms:modified xsi:type="dcterms:W3CDTF">2019-04-14T12:33:34Z</dcterms:modified>
</cp:coreProperties>
</file>